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8" r:id="rId3"/>
  </p:sldMasterIdLst>
  <p:sldIdLst>
    <p:sldId id="281" r:id="rId4"/>
    <p:sldId id="282" r:id="rId5"/>
    <p:sldId id="257" r:id="rId6"/>
    <p:sldId id="283" r:id="rId7"/>
    <p:sldId id="258" r:id="rId8"/>
    <p:sldId id="285" r:id="rId9"/>
    <p:sldId id="259" r:id="rId10"/>
    <p:sldId id="28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8" r:id="rId19"/>
    <p:sldId id="260" r:id="rId20"/>
    <p:sldId id="261" r:id="rId21"/>
    <p:sldId id="263" r:id="rId22"/>
    <p:sldId id="264" r:id="rId23"/>
    <p:sldId id="265" r:id="rId24"/>
    <p:sldId id="273" r:id="rId25"/>
    <p:sldId id="274" r:id="rId26"/>
    <p:sldId id="289" r:id="rId27"/>
    <p:sldId id="275" r:id="rId28"/>
    <p:sldId id="291" r:id="rId29"/>
    <p:sldId id="276" r:id="rId30"/>
    <p:sldId id="290" r:id="rId31"/>
    <p:sldId id="277" r:id="rId32"/>
    <p:sldId id="292" r:id="rId33"/>
    <p:sldId id="294" r:id="rId34"/>
    <p:sldId id="279" r:id="rId35"/>
    <p:sldId id="293" r:id="rId36"/>
    <p:sldId id="280" r:id="rId37"/>
  </p:sldIdLst>
  <p:sldSz cx="12801600" cy="9601200" type="A3"/>
  <p:notesSz cx="9144000" cy="6858000"/>
  <p:defaultTextStyle>
    <a:defPPr>
      <a:defRPr lang="en-US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92" y="108"/>
      </p:cViewPr>
      <p:guideLst>
        <p:guide orient="horz" pos="3024"/>
        <p:guide pos="4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469709"/>
            <a:ext cx="9601200" cy="334264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9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22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mbly Files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3958826" y="3165853"/>
            <a:ext cx="6144102" cy="5934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/>
          <a:p>
            <a:endParaRPr lang="en-US" dirty="0"/>
          </a:p>
        </p:txBody>
      </p:sp>
      <p:pic>
        <p:nvPicPr>
          <p:cNvPr id="35" name="Picture 34" descr="C:\Users\nikhi\Pictures\zeroUI_Logo_320_24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49" y="8814413"/>
            <a:ext cx="2580323" cy="786783"/>
          </a:xfrm>
          <a:prstGeom prst="rect">
            <a:avLst/>
          </a:prstGeom>
          <a:ln w="952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0996" y="1046280"/>
            <a:ext cx="2937075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90" dirty="0"/>
              <a:t>Assembly Process Number: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0996" y="321097"/>
            <a:ext cx="3279483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90" dirty="0"/>
              <a:t>Sub Assembly Part Number: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30971" y="1648385"/>
            <a:ext cx="4443247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90" dirty="0"/>
              <a:t>Assembly Process: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0" y="1640818"/>
            <a:ext cx="12801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3840481" y="320041"/>
            <a:ext cx="6380798" cy="5591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2"/>
          </p:nvPr>
        </p:nvSpPr>
        <p:spPr>
          <a:xfrm>
            <a:off x="3840479" y="994270"/>
            <a:ext cx="6380798" cy="5591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3"/>
          </p:nvPr>
        </p:nvSpPr>
        <p:spPr>
          <a:xfrm>
            <a:off x="-13191" y="2073559"/>
            <a:ext cx="12793463" cy="55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224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320039" y="3964940"/>
            <a:ext cx="3520439" cy="48563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>
            <a:lvl1pPr marL="0" indent="0" algn="ctr">
              <a:buNone/>
              <a:defRPr sz="1960"/>
            </a:lvl1pPr>
          </a:lstStyle>
          <a:p>
            <a:pPr lvl="0"/>
            <a:r>
              <a:rPr lang="en-US" dirty="0"/>
              <a:t>Part Numbers</a:t>
            </a: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0" y="2874175"/>
            <a:ext cx="12801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43"/>
          <p:cNvSpPr>
            <a:spLocks noGrp="1"/>
          </p:cNvSpPr>
          <p:nvPr>
            <p:ph type="body" sz="quarter" idx="15" hasCustomPrompt="1"/>
          </p:nvPr>
        </p:nvSpPr>
        <p:spPr>
          <a:xfrm>
            <a:off x="320040" y="5647253"/>
            <a:ext cx="3520437" cy="48563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>
            <a:lvl1pPr marL="0" indent="0" algn="ctr">
              <a:buNone/>
              <a:defRPr sz="1960"/>
            </a:lvl1pPr>
          </a:lstStyle>
          <a:p>
            <a:pPr lvl="0"/>
            <a:r>
              <a:rPr lang="en-US" dirty="0"/>
              <a:t>Part Numbers</a:t>
            </a:r>
          </a:p>
        </p:txBody>
      </p:sp>
      <p:sp>
        <p:nvSpPr>
          <p:cNvPr id="56" name="Text Placeholder 43"/>
          <p:cNvSpPr>
            <a:spLocks noGrp="1"/>
          </p:cNvSpPr>
          <p:nvPr>
            <p:ph type="body" sz="quarter" idx="16" hasCustomPrompt="1"/>
          </p:nvPr>
        </p:nvSpPr>
        <p:spPr>
          <a:xfrm>
            <a:off x="324620" y="4806096"/>
            <a:ext cx="3515859" cy="48563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>
            <a:lvl1pPr marL="0" indent="0" algn="ctr">
              <a:buNone/>
              <a:defRPr sz="1960"/>
            </a:lvl1pPr>
          </a:lstStyle>
          <a:p>
            <a:pPr lvl="0"/>
            <a:r>
              <a:rPr lang="en-US" dirty="0"/>
              <a:t>Part Numbers</a:t>
            </a:r>
          </a:p>
        </p:txBody>
      </p:sp>
    </p:spTree>
    <p:extLst>
      <p:ext uri="{BB962C8B-B14F-4D97-AF65-F5344CB8AC3E}">
        <p14:creationId xmlns:p14="http://schemas.microsoft.com/office/powerpoint/2010/main" val="1801177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mbly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7580033" y="7037614"/>
            <a:ext cx="1874210" cy="11367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7580033" y="9239592"/>
            <a:ext cx="1618133" cy="71914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H="1">
            <a:off x="9568543" y="3172350"/>
            <a:ext cx="1610682" cy="149762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 userDrawn="1"/>
        </p:nvCxnSpPr>
        <p:spPr>
          <a:xfrm>
            <a:off x="7803719" y="3445817"/>
            <a:ext cx="0" cy="8490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72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0" y="0"/>
            <a:ext cx="4262034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25505" y="1"/>
            <a:ext cx="2726195" cy="511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Process: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25505" y="511175"/>
            <a:ext cx="8276095" cy="153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850969" y="2262846"/>
            <a:ext cx="7439187" cy="630740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536324" y="8740613"/>
            <a:ext cx="2851150" cy="434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Part Number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879096" y="9051089"/>
            <a:ext cx="2851150" cy="434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Part Number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221868" y="8771904"/>
            <a:ext cx="2851150" cy="434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Part Number</a:t>
            </a:r>
          </a:p>
        </p:txBody>
      </p:sp>
    </p:spTree>
    <p:extLst>
      <p:ext uri="{BB962C8B-B14F-4D97-AF65-F5344CB8AC3E}">
        <p14:creationId xmlns:p14="http://schemas.microsoft.com/office/powerpoint/2010/main" val="4013875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46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571625"/>
            <a:ext cx="9601200" cy="33416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3488"/>
            <a:ext cx="9601200" cy="23177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46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28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125" y="2393950"/>
            <a:ext cx="11041063" cy="3994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125" y="6424613"/>
            <a:ext cx="11041063" cy="2100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96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475" y="2555875"/>
            <a:ext cx="5445125" cy="6091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2555875"/>
            <a:ext cx="5445125" cy="6091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6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10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511175"/>
            <a:ext cx="11042650" cy="1855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2354263"/>
            <a:ext cx="5416550" cy="115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063" y="3506788"/>
            <a:ext cx="5416550" cy="5159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175" y="2354263"/>
            <a:ext cx="5443538" cy="115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175" y="3506788"/>
            <a:ext cx="5443538" cy="5159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37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92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89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639763"/>
            <a:ext cx="4129087" cy="223996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1950" y="1382713"/>
            <a:ext cx="6481763" cy="6823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063" y="2879725"/>
            <a:ext cx="4129087" cy="5337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99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639763"/>
            <a:ext cx="4129087" cy="223996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41950" y="1382713"/>
            <a:ext cx="6481763" cy="6823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063" y="2879725"/>
            <a:ext cx="4129087" cy="5337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7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87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463" y="511175"/>
            <a:ext cx="2760662" cy="8135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475" y="511175"/>
            <a:ext cx="8129588" cy="8135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0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5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4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6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1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92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11647-CB14-4810-96E4-04EC72447C6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7FAA-E5B5-47F6-9680-8642AA73DE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4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85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00" r:id="rId2"/>
    <p:sldLayoutId id="2147483661" r:id="rId3"/>
    <p:sldLayoutId id="2147483701" r:id="rId4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475" y="511175"/>
            <a:ext cx="1104265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475" y="2555875"/>
            <a:ext cx="11042650" cy="6091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9475" y="8899525"/>
            <a:ext cx="2881313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113C1-19A1-43CD-9F1D-5BDE874C2ECB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213" y="8899525"/>
            <a:ext cx="4321175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0813" y="8899525"/>
            <a:ext cx="2881312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4A153-4000-4AAF-A73C-468E7BBF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36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97269" y="4658386"/>
            <a:ext cx="9601200" cy="3342640"/>
          </a:xfrm>
        </p:spPr>
        <p:txBody>
          <a:bodyPr>
            <a:normAutofit/>
          </a:bodyPr>
          <a:lstStyle/>
          <a:p>
            <a:r>
              <a:rPr lang="en-US" sz="8800" b="1" dirty="0" err="1"/>
              <a:t>Ziro</a:t>
            </a:r>
            <a:r>
              <a:rPr lang="en-US" sz="8800" b="1" dirty="0"/>
              <a:t> Assembly Document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1597269" y="8231530"/>
            <a:ext cx="9601200" cy="2318067"/>
          </a:xfrm>
        </p:spPr>
        <p:txBody>
          <a:bodyPr/>
          <a:lstStyle/>
          <a:p>
            <a:r>
              <a:rPr lang="en-US" dirty="0"/>
              <a:t>Prepared by </a:t>
            </a:r>
            <a:r>
              <a:rPr lang="en-US" dirty="0" err="1"/>
              <a:t>Tanuj</a:t>
            </a:r>
            <a:r>
              <a:rPr lang="en-US" dirty="0"/>
              <a:t> </a:t>
            </a:r>
            <a:r>
              <a:rPr lang="en-US" dirty="0" err="1"/>
              <a:t>Siddharth</a:t>
            </a:r>
            <a:endParaRPr lang="en-US" dirty="0"/>
          </a:p>
          <a:p>
            <a:r>
              <a:rPr lang="en-US" dirty="0"/>
              <a:t>tanuj@zeroui.com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862" y="639326"/>
            <a:ext cx="4741984" cy="569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3" b="1385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Insert: </a:t>
            </a:r>
          </a:p>
          <a:p>
            <a:r>
              <a:rPr lang="en-US" dirty="0"/>
              <a:t>Put 3 shafts ZR2-MMD-QRK-M-(SFT150-725-G2, SFT150-1300-G3, SFT150-1900-G4), into ZR2-MMD-QRK-M-CMD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585520" y="8135278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ZR2-MMD-QRK-M-CMD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127502780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02561" y="6450582"/>
            <a:ext cx="3548878" cy="434975"/>
          </a:xfrm>
        </p:spPr>
        <p:txBody>
          <a:bodyPr/>
          <a:lstStyle/>
          <a:p>
            <a:pPr algn="ctr"/>
            <a:r>
              <a:rPr lang="en-US" dirty="0"/>
              <a:t>ZR2-MMD-QRK-M-SFT150-725-G2</a:t>
            </a:r>
          </a:p>
        </p:txBody>
      </p:sp>
      <p:cxnSp>
        <p:nvCxnSpPr>
          <p:cNvPr id="16" name="Straight Connector 15"/>
          <p:cNvCxnSpPr>
            <a:stCxn id="9" idx="0"/>
          </p:cNvCxnSpPr>
          <p:nvPr/>
        </p:nvCxnSpPr>
        <p:spPr>
          <a:xfrm flipV="1">
            <a:off x="6011095" y="6988629"/>
            <a:ext cx="1240605" cy="114664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0"/>
          </p:cNvCxnSpPr>
          <p:nvPr/>
        </p:nvCxnSpPr>
        <p:spPr>
          <a:xfrm flipV="1">
            <a:off x="6477000" y="6147815"/>
            <a:ext cx="923108" cy="30276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784519" y="3813459"/>
            <a:ext cx="3548878" cy="434975"/>
          </a:xfrm>
        </p:spPr>
        <p:txBody>
          <a:bodyPr/>
          <a:lstStyle/>
          <a:p>
            <a:pPr algn="ctr"/>
            <a:r>
              <a:rPr lang="en-US" dirty="0"/>
              <a:t>ZR2-MMD-QRK-M-SFT150-1300-G3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8251439" y="2727725"/>
            <a:ext cx="3548878" cy="434975"/>
          </a:xfrm>
        </p:spPr>
        <p:txBody>
          <a:bodyPr/>
          <a:lstStyle/>
          <a:p>
            <a:pPr algn="ctr"/>
            <a:r>
              <a:rPr lang="en-US" dirty="0"/>
              <a:t>ZR2-MMD-QRK-M-SFT150-1900-G4</a:t>
            </a:r>
          </a:p>
        </p:txBody>
      </p:sp>
      <p:cxnSp>
        <p:nvCxnSpPr>
          <p:cNvPr id="21" name="Straight Connector 20"/>
          <p:cNvCxnSpPr>
            <a:stCxn id="19" idx="2"/>
          </p:cNvCxnSpPr>
          <p:nvPr/>
        </p:nvCxnSpPr>
        <p:spPr>
          <a:xfrm>
            <a:off x="6558958" y="4248434"/>
            <a:ext cx="379596" cy="10093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2"/>
          </p:cNvCxnSpPr>
          <p:nvPr/>
        </p:nvCxnSpPr>
        <p:spPr>
          <a:xfrm flipH="1">
            <a:off x="8333397" y="3162700"/>
            <a:ext cx="1692481" cy="171059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0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" r="95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Insert: Five Plastic Gears ZR2-MMD-QRK-M-(GPC,G5,G4,G3,G2) onto above placed shafts. Order: (GPC,G5,G4,G3,G2)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601593" y="8247535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ZR2-MMD-QRK-M-CMD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861812006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cxnSp>
        <p:nvCxnSpPr>
          <p:cNvPr id="16" name="Straight Connector 15"/>
          <p:cNvCxnSpPr>
            <a:stCxn id="9" idx="0"/>
          </p:cNvCxnSpPr>
          <p:nvPr/>
        </p:nvCxnSpPr>
        <p:spPr>
          <a:xfrm flipV="1">
            <a:off x="8027168" y="7019243"/>
            <a:ext cx="3198219" cy="122829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5354053" y="7357109"/>
            <a:ext cx="2256151" cy="260451"/>
          </a:xfrm>
        </p:spPr>
        <p:txBody>
          <a:bodyPr/>
          <a:lstStyle/>
          <a:p>
            <a:r>
              <a:rPr lang="en-US" dirty="0"/>
              <a:t>ZR2-MMD-QRK-M-G2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7"/>
          </p:nvPr>
        </p:nvSpPr>
        <p:spPr>
          <a:xfrm rot="5400000">
            <a:off x="4455294" y="4955916"/>
            <a:ext cx="2256151" cy="260451"/>
          </a:xfrm>
        </p:spPr>
        <p:txBody>
          <a:bodyPr/>
          <a:lstStyle/>
          <a:p>
            <a:r>
              <a:rPr lang="en-US" dirty="0"/>
              <a:t>ZR2-MMD-QRK-M-G3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731819" y="6261341"/>
            <a:ext cx="2256151" cy="260451"/>
          </a:xfrm>
        </p:spPr>
        <p:txBody>
          <a:bodyPr/>
          <a:lstStyle/>
          <a:p>
            <a:r>
              <a:rPr lang="en-US" dirty="0"/>
              <a:t>ZR2-MMD-QRK-M-G4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/>
          </p:nvPr>
        </p:nvSpPr>
        <p:spPr>
          <a:xfrm rot="16200000">
            <a:off x="5603743" y="3425714"/>
            <a:ext cx="2256151" cy="260451"/>
          </a:xfrm>
        </p:spPr>
        <p:txBody>
          <a:bodyPr/>
          <a:lstStyle/>
          <a:p>
            <a:r>
              <a:rPr lang="en-US" dirty="0"/>
              <a:t>ZR2-MMD-QRK-M-G5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7"/>
          </p:nvPr>
        </p:nvSpPr>
        <p:spPr>
          <a:xfrm rot="5400000">
            <a:off x="6893844" y="3336720"/>
            <a:ext cx="2418395" cy="324609"/>
          </a:xfrm>
        </p:spPr>
        <p:txBody>
          <a:bodyPr/>
          <a:lstStyle/>
          <a:p>
            <a:r>
              <a:rPr lang="en-US" dirty="0"/>
              <a:t>ZR2-MMD-QRK-M-GPC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1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r="383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Cover: </a:t>
            </a:r>
          </a:p>
          <a:p>
            <a:r>
              <a:rPr lang="en-US" dirty="0"/>
              <a:t>Put the lid ZR2-MMD-QRK-M-CTP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585520" y="8135278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ZR2-MMD-QRK-M-CMD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003603503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826125" y="2246070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ZR2-MMD-QRK-M-CTP</a:t>
            </a:r>
          </a:p>
        </p:txBody>
      </p:sp>
      <p:cxnSp>
        <p:nvCxnSpPr>
          <p:cNvPr id="16" name="Straight Connector 15"/>
          <p:cNvCxnSpPr>
            <a:stCxn id="9" idx="0"/>
          </p:cNvCxnSpPr>
          <p:nvPr/>
        </p:nvCxnSpPr>
        <p:spPr>
          <a:xfrm flipV="1">
            <a:off x="6011095" y="6809014"/>
            <a:ext cx="4047305" cy="13262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2"/>
          </p:cNvCxnSpPr>
          <p:nvPr/>
        </p:nvCxnSpPr>
        <p:spPr>
          <a:xfrm flipH="1">
            <a:off x="6130875" y="2681045"/>
            <a:ext cx="1120825" cy="195014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1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" b="149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Cover: </a:t>
            </a:r>
          </a:p>
          <a:p>
            <a:r>
              <a:rPr lang="en-US" dirty="0"/>
              <a:t>Put the lid ZR2-MMD-QRK-M-CBM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585520" y="8135278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ZR2-MMD-QRK-M-CMD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226238088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737375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ZR2-MMD-QRK-M-CBM</a:t>
            </a:r>
          </a:p>
        </p:txBody>
      </p:sp>
      <p:cxnSp>
        <p:nvCxnSpPr>
          <p:cNvPr id="16" name="Straight Connector 15"/>
          <p:cNvCxnSpPr>
            <a:stCxn id="9" idx="0"/>
          </p:cNvCxnSpPr>
          <p:nvPr/>
        </p:nvCxnSpPr>
        <p:spPr>
          <a:xfrm flipV="1">
            <a:off x="6011095" y="6988629"/>
            <a:ext cx="1240605" cy="114664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2"/>
          </p:cNvCxnSpPr>
          <p:nvPr/>
        </p:nvCxnSpPr>
        <p:spPr>
          <a:xfrm flipH="1">
            <a:off x="10058400" y="3172350"/>
            <a:ext cx="1120825" cy="195014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49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" b="616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Screw: </a:t>
            </a:r>
          </a:p>
          <a:p>
            <a:r>
              <a:rPr lang="en-US" dirty="0"/>
              <a:t>Screw 4 ZR2-MMD-QRK-M-SCR-18-8 into top lid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585520" y="8135278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ZR2-MMD-QRK-M-CTP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938777137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434321" y="1783525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ZR2-MMD-QRK-M-SCR-18-8</a:t>
            </a:r>
          </a:p>
        </p:txBody>
      </p:sp>
      <p:cxnSp>
        <p:nvCxnSpPr>
          <p:cNvPr id="16" name="Straight Connector 15"/>
          <p:cNvCxnSpPr>
            <a:stCxn id="9" idx="0"/>
          </p:cNvCxnSpPr>
          <p:nvPr/>
        </p:nvCxnSpPr>
        <p:spPr>
          <a:xfrm flipV="1">
            <a:off x="6011095" y="6204857"/>
            <a:ext cx="2251162" cy="193042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2"/>
          </p:cNvCxnSpPr>
          <p:nvPr/>
        </p:nvCxnSpPr>
        <p:spPr>
          <a:xfrm flipH="1">
            <a:off x="5715000" y="2218500"/>
            <a:ext cx="2144896" cy="126626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28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r="139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Insert: Align the spline and insert ZR2-MMD-RTP-ASSM1 over ZR2-MMD-QRK-M-G5  and screw using ZR2-MMD-QRK-M-SCR-M2.2X6mm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585520" y="8135278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ZR2-MMD-QRK-M-G5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0965613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40878" y="2661368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ZR2-MMD-RTP-ASSM1</a:t>
            </a:r>
          </a:p>
        </p:txBody>
      </p:sp>
      <p:cxnSp>
        <p:nvCxnSpPr>
          <p:cNvPr id="16" name="Straight Connector 15"/>
          <p:cNvCxnSpPr>
            <a:stCxn id="9" idx="0"/>
          </p:cNvCxnSpPr>
          <p:nvPr/>
        </p:nvCxnSpPr>
        <p:spPr>
          <a:xfrm flipV="1">
            <a:off x="6011095" y="4523014"/>
            <a:ext cx="2104205" cy="36122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2"/>
          </p:cNvCxnSpPr>
          <p:nvPr/>
        </p:nvCxnSpPr>
        <p:spPr>
          <a:xfrm flipH="1">
            <a:off x="6727371" y="3096343"/>
            <a:ext cx="239082" cy="126275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525505" y="6471005"/>
            <a:ext cx="3529780" cy="434975"/>
          </a:xfrm>
        </p:spPr>
        <p:txBody>
          <a:bodyPr/>
          <a:lstStyle/>
          <a:p>
            <a:pPr algn="ctr"/>
            <a:r>
              <a:rPr lang="en-US" dirty="0"/>
              <a:t>ZR2-MMD-QRK-M-SCR-M2.2X6mm</a:t>
            </a:r>
          </a:p>
        </p:txBody>
      </p:sp>
      <p:cxnSp>
        <p:nvCxnSpPr>
          <p:cNvPr id="13" name="Straight Connector 12"/>
          <p:cNvCxnSpPr>
            <a:stCxn id="15" idx="0"/>
          </p:cNvCxnSpPr>
          <p:nvPr/>
        </p:nvCxnSpPr>
        <p:spPr>
          <a:xfrm flipH="1" flipV="1">
            <a:off x="5540878" y="4931230"/>
            <a:ext cx="749517" cy="15397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7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b="1" dirty="0"/>
              <a:t>ZR2-MMD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02" y="2555875"/>
            <a:ext cx="5294396" cy="6091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7362" y="8733270"/>
            <a:ext cx="520881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Finish SPI C2 – 400 Grit</a:t>
            </a:r>
          </a:p>
          <a:p>
            <a:r>
              <a:rPr lang="en-US" dirty="0"/>
              <a:t>Internal Finish SPI C1/Non Expensive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536" y="155552"/>
            <a:ext cx="2535936" cy="4801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Main Assembly</a:t>
            </a:r>
          </a:p>
        </p:txBody>
      </p:sp>
    </p:spTree>
    <p:extLst>
      <p:ext uri="{BB962C8B-B14F-4D97-AF65-F5344CB8AC3E}">
        <p14:creationId xmlns:p14="http://schemas.microsoft.com/office/powerpoint/2010/main" val="347829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" b="184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 :</a:t>
            </a:r>
          </a:p>
          <a:p>
            <a:r>
              <a:rPr lang="en-US" dirty="0"/>
              <a:t>Insert ZR2-MMD-SHL-KNSHFT to the holes of the knurled shafts in the shell ZR2-MMD-SHL-BODY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28883" y="7956842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ZR2-MMD-SHL-BODY</a:t>
            </a:r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031064741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0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737375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ZR2-MMD-SHL-KNSHFT X 4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7580033" y="7037614"/>
            <a:ext cx="1874210" cy="11367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2"/>
          </p:cNvCxnSpPr>
          <p:nvPr/>
        </p:nvCxnSpPr>
        <p:spPr>
          <a:xfrm flipH="1">
            <a:off x="8752114" y="3172350"/>
            <a:ext cx="2427111" cy="81182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734448" y="4507174"/>
            <a:ext cx="17666" cy="5546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6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" b="114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Insert:</a:t>
            </a:r>
          </a:p>
          <a:p>
            <a:r>
              <a:rPr lang="en-US" dirty="0"/>
              <a:t> ZR2-MMD-RTP-ASSM1 in ZR2-MMD-ASSM1 on the opposite side of the quark.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28883" y="7956842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ZR2-MMD-ASSM1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410165370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0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737375"/>
            <a:ext cx="2851150" cy="434975"/>
          </a:xfrm>
        </p:spPr>
        <p:txBody>
          <a:bodyPr/>
          <a:lstStyle/>
          <a:p>
            <a:r>
              <a:rPr lang="en-US" dirty="0"/>
              <a:t>ZR2-MMD-RTP-ASSM1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7580033" y="6776357"/>
            <a:ext cx="1531310" cy="139797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2"/>
          </p:cNvCxnSpPr>
          <p:nvPr/>
        </p:nvCxnSpPr>
        <p:spPr>
          <a:xfrm flipH="1">
            <a:off x="10629900" y="3172350"/>
            <a:ext cx="549325" cy="133482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8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" b="202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Insert: </a:t>
            </a:r>
          </a:p>
          <a:p>
            <a:r>
              <a:rPr lang="en-US" dirty="0"/>
              <a:t>Insert Quark with PCB (finished in the process</a:t>
            </a:r>
          </a:p>
          <a:p>
            <a:r>
              <a:rPr lang="en-US" dirty="0"/>
              <a:t> ZR2-MMD-QRK-ASSM6) into ZR2-MMD-SHL-BODY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28883" y="7956842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ZR2-MMD-ASSM2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283793324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0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737375"/>
            <a:ext cx="2851150" cy="434975"/>
          </a:xfrm>
        </p:spPr>
        <p:txBody>
          <a:bodyPr/>
          <a:lstStyle/>
          <a:p>
            <a:r>
              <a:rPr lang="en-US" dirty="0"/>
              <a:t>ZR2-MMD-QRK-ASSM7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7580033" y="6776357"/>
            <a:ext cx="1531310" cy="139797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2"/>
          </p:cNvCxnSpPr>
          <p:nvPr/>
        </p:nvCxnSpPr>
        <p:spPr>
          <a:xfrm flipH="1">
            <a:off x="10629900" y="3172350"/>
            <a:ext cx="549325" cy="133482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1300" y="8707306"/>
            <a:ext cx="581315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PCB is not dimensioned exactly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/>
              <a:t>ZR2-MMD-HNG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66" y="2366965"/>
            <a:ext cx="6145867" cy="6091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264919" y="8647113"/>
            <a:ext cx="520881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Finish SPI C2 – 400 Grit</a:t>
            </a:r>
          </a:p>
          <a:p>
            <a:r>
              <a:rPr lang="en-US" dirty="0"/>
              <a:t>Internal Finish SPI C1/Non Expensive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7449312" y="2962656"/>
            <a:ext cx="3243072" cy="89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62106" y="2722590"/>
            <a:ext cx="125938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145024" y="4962144"/>
            <a:ext cx="1121664" cy="234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30570" y="7254240"/>
            <a:ext cx="121052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Internal</a:t>
            </a:r>
          </a:p>
        </p:txBody>
      </p:sp>
      <p:cxnSp>
        <p:nvCxnSpPr>
          <p:cNvPr id="17" name="Straight Arrow Connector 16"/>
          <p:cNvCxnSpPr>
            <a:stCxn id="9" idx="1"/>
          </p:cNvCxnSpPr>
          <p:nvPr/>
        </p:nvCxnSpPr>
        <p:spPr>
          <a:xfrm flipH="1">
            <a:off x="8546592" y="2962656"/>
            <a:ext cx="2115514" cy="199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7536" y="155552"/>
            <a:ext cx="2107051" cy="4801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Sub-Assembly</a:t>
            </a:r>
          </a:p>
        </p:txBody>
      </p:sp>
    </p:spTree>
    <p:extLst>
      <p:ext uri="{BB962C8B-B14F-4D97-AF65-F5344CB8AC3E}">
        <p14:creationId xmlns:p14="http://schemas.microsoft.com/office/powerpoint/2010/main" val="1746543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9" b="5119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Insert:</a:t>
            </a:r>
          </a:p>
          <a:p>
            <a:r>
              <a:rPr lang="en-US" dirty="0"/>
              <a:t>Square Nuts ZR2-MMD-SHL-SQN into the </a:t>
            </a:r>
          </a:p>
          <a:p>
            <a:r>
              <a:rPr lang="en-US" dirty="0"/>
              <a:t>ZR2-MMD-SHL-BODY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28883" y="7956842"/>
            <a:ext cx="2851150" cy="434975"/>
          </a:xfrm>
        </p:spPr>
        <p:txBody>
          <a:bodyPr/>
          <a:lstStyle/>
          <a:p>
            <a:r>
              <a:rPr lang="en-US" dirty="0"/>
              <a:t>ZR2-MMD-SHL-BODY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78745940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0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477000" y="2225945"/>
            <a:ext cx="2851150" cy="434975"/>
          </a:xfrm>
        </p:spPr>
        <p:txBody>
          <a:bodyPr/>
          <a:lstStyle/>
          <a:p>
            <a:r>
              <a:rPr lang="en-US" dirty="0"/>
              <a:t> ZR2-MMD-SHL-SQN X 2 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7580033" y="7543800"/>
            <a:ext cx="1547638" cy="63053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2"/>
          </p:cNvCxnSpPr>
          <p:nvPr/>
        </p:nvCxnSpPr>
        <p:spPr>
          <a:xfrm>
            <a:off x="7902575" y="2660920"/>
            <a:ext cx="2759982" cy="49274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56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Push Fit: </a:t>
            </a:r>
          </a:p>
          <a:p>
            <a:r>
              <a:rPr lang="en-US" dirty="0"/>
              <a:t>Push shell (ZR2-MMD-SHL-BODY)  onto above assembly and slide the battery Lid ZR2-MMD-SHL-BLID  in position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28883" y="7956842"/>
            <a:ext cx="2851150" cy="434975"/>
          </a:xfrm>
        </p:spPr>
        <p:txBody>
          <a:bodyPr/>
          <a:lstStyle/>
          <a:p>
            <a:r>
              <a:rPr lang="en-US" dirty="0"/>
              <a:t>ZR2-MMD-SHL-BLID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125887314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0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557462"/>
            <a:ext cx="2851150" cy="434975"/>
          </a:xfrm>
        </p:spPr>
        <p:txBody>
          <a:bodyPr/>
          <a:lstStyle/>
          <a:p>
            <a:r>
              <a:rPr lang="en-US" dirty="0"/>
              <a:t>ZR2-MMD-SHL-BODY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7580033" y="7119257"/>
            <a:ext cx="2004838" cy="105507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678886" y="2992438"/>
            <a:ext cx="500339" cy="29461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6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r="5781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Fold</a:t>
            </a:r>
          </a:p>
          <a:p>
            <a:r>
              <a:rPr lang="en-US" dirty="0"/>
              <a:t>Fold cardboard into final shape i.e.</a:t>
            </a:r>
          </a:p>
          <a:p>
            <a:r>
              <a:rPr lang="en-US" dirty="0"/>
              <a:t>ZR2-PCK-BOX-CBD into box shape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850112" y="5409584"/>
            <a:ext cx="1965831" cy="434975"/>
          </a:xfrm>
        </p:spPr>
        <p:txBody>
          <a:bodyPr/>
          <a:lstStyle/>
          <a:p>
            <a:r>
              <a:rPr lang="en-US" dirty="0"/>
              <a:t>ZR2-PCK-BOX-CBD</a:t>
            </a:r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624033511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0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7815943" y="4572000"/>
            <a:ext cx="2890157" cy="105507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678886" y="2992438"/>
            <a:ext cx="500339" cy="29461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7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8" r="18198"/>
          <a:stretch>
            <a:fillRect/>
          </a:stretch>
        </p:blipFill>
        <p:spPr>
          <a:xfrm rot="5400000">
            <a:off x="5416550" y="1697038"/>
            <a:ext cx="6308725" cy="74390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Place</a:t>
            </a:r>
          </a:p>
          <a:p>
            <a:r>
              <a:rPr lang="en-US" dirty="0"/>
              <a:t>Place Foam into box:</a:t>
            </a:r>
          </a:p>
          <a:p>
            <a:r>
              <a:rPr lang="en-US" dirty="0"/>
              <a:t>ZR2-PCK-LFM and UFM into ZR2-PCK-BOX</a:t>
            </a:r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223875789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0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557462"/>
            <a:ext cx="1562050" cy="434975"/>
          </a:xfrm>
        </p:spPr>
        <p:txBody>
          <a:bodyPr/>
          <a:lstStyle/>
          <a:p>
            <a:r>
              <a:rPr lang="en-US" dirty="0"/>
              <a:t>ZR2-PCK-BOX</a:t>
            </a:r>
          </a:p>
        </p:txBody>
      </p:sp>
      <p:cxnSp>
        <p:nvCxnSpPr>
          <p:cNvPr id="13" name="Straight Connector 12"/>
          <p:cNvCxnSpPr>
            <a:stCxn id="4" idx="0"/>
          </p:cNvCxnSpPr>
          <p:nvPr/>
        </p:nvCxnSpPr>
        <p:spPr>
          <a:xfrm flipV="1">
            <a:off x="5961899" y="6515100"/>
            <a:ext cx="1924801" cy="2225513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9334701" y="2748806"/>
            <a:ext cx="500339" cy="29461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ZR2-PCK-LFM and UFM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1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b="1" dirty="0"/>
              <a:t>ZR2-WHL</a:t>
            </a:r>
            <a:br>
              <a:rPr lang="en-US" b="1" dirty="0"/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65581" y="8733270"/>
            <a:ext cx="503211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Finish: SPI C1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258" y="2555875"/>
            <a:ext cx="5519084" cy="6091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36" y="155552"/>
            <a:ext cx="2511552" cy="4801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Main Assembly</a:t>
            </a:r>
          </a:p>
        </p:txBody>
      </p:sp>
    </p:spTree>
    <p:extLst>
      <p:ext uri="{BB962C8B-B14F-4D97-AF65-F5344CB8AC3E}">
        <p14:creationId xmlns:p14="http://schemas.microsoft.com/office/powerpoint/2010/main" val="129907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" b="113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  <a:p>
            <a:r>
              <a:rPr lang="en-US" dirty="0"/>
              <a:t>Put tire over wheel rim i.e. </a:t>
            </a:r>
          </a:p>
          <a:p>
            <a:r>
              <a:rPr lang="en-US" dirty="0"/>
              <a:t>ZR2-WHL-TYRE onto ZR2-WHL-BODY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28883" y="7956842"/>
            <a:ext cx="2851150" cy="434975"/>
          </a:xfrm>
        </p:spPr>
        <p:txBody>
          <a:bodyPr/>
          <a:lstStyle/>
          <a:p>
            <a:r>
              <a:rPr lang="en-US" dirty="0"/>
              <a:t>ZR2-WHL-BODY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144955829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0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557462"/>
            <a:ext cx="2851150" cy="434975"/>
          </a:xfrm>
        </p:spPr>
        <p:txBody>
          <a:bodyPr/>
          <a:lstStyle/>
          <a:p>
            <a:r>
              <a:rPr lang="en-US" dirty="0"/>
              <a:t>ZR2-WHL-TYRE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7580033" y="7364186"/>
            <a:ext cx="812853" cy="81014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9753650" y="2992439"/>
            <a:ext cx="1425575" cy="8447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19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b="1" dirty="0"/>
              <a:t>ZR2-TLE-POD</a:t>
            </a:r>
            <a:br>
              <a:rPr lang="en-US" b="1" dirty="0"/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6210" y="8836023"/>
            <a:ext cx="503211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Finish: SPI C2 – 400 Grit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40" y="2555875"/>
            <a:ext cx="8093319" cy="6091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36" y="155552"/>
            <a:ext cx="2107051" cy="4801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Sub-Assembly</a:t>
            </a:r>
          </a:p>
        </p:txBody>
      </p:sp>
    </p:spTree>
    <p:extLst>
      <p:ext uri="{BB962C8B-B14F-4D97-AF65-F5344CB8AC3E}">
        <p14:creationId xmlns:p14="http://schemas.microsoft.com/office/powerpoint/2010/main" val="323175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" b="536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Snap On:</a:t>
            </a:r>
          </a:p>
          <a:p>
            <a:r>
              <a:rPr lang="en-US" dirty="0"/>
              <a:t>Snap two ZR2-TLE-POD-BODY together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28883" y="7956842"/>
            <a:ext cx="2178103" cy="434975"/>
          </a:xfrm>
        </p:spPr>
        <p:txBody>
          <a:bodyPr/>
          <a:lstStyle/>
          <a:p>
            <a:r>
              <a:rPr lang="en-US" dirty="0"/>
              <a:t>ZR2-TLE-POD-BODY</a:t>
            </a:r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384791682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0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557462"/>
            <a:ext cx="2068236" cy="434975"/>
          </a:xfrm>
        </p:spPr>
        <p:txBody>
          <a:bodyPr/>
          <a:lstStyle/>
          <a:p>
            <a:r>
              <a:rPr lang="en-US" dirty="0"/>
              <a:t>ZR2-TLE-POD-BODY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6906986" y="6760030"/>
            <a:ext cx="1877785" cy="14143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417629" y="2992439"/>
            <a:ext cx="761596" cy="51820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31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b="1" dirty="0"/>
              <a:t>ZR2-CSC</a:t>
            </a:r>
            <a:br>
              <a:rPr lang="en-US" b="1" dirty="0"/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6210" y="8836023"/>
            <a:ext cx="503211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Finish: SPI C2 – 400 Grit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29" y="2555875"/>
            <a:ext cx="5827142" cy="6091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36" y="155552"/>
            <a:ext cx="2572512" cy="4801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Main Assembly</a:t>
            </a:r>
          </a:p>
        </p:txBody>
      </p:sp>
    </p:spTree>
    <p:extLst>
      <p:ext uri="{BB962C8B-B14F-4D97-AF65-F5344CB8AC3E}">
        <p14:creationId xmlns:p14="http://schemas.microsoft.com/office/powerpoint/2010/main" val="374842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" b="2323"/>
          <a:stretch>
            <a:fillRect/>
          </a:stretch>
        </p:blipFill>
        <p:spPr>
          <a:xfrm>
            <a:off x="4943958" y="2213861"/>
            <a:ext cx="7439187" cy="630740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ZR2-CSC-F1032  into ZR2-CSC-BODY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28883" y="7956842"/>
            <a:ext cx="2178103" cy="434975"/>
          </a:xfrm>
        </p:spPr>
        <p:txBody>
          <a:bodyPr/>
          <a:lstStyle/>
          <a:p>
            <a:r>
              <a:rPr lang="en-US" dirty="0"/>
              <a:t>ZR2-CSC-BODY</a:t>
            </a:r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36818183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0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557462"/>
            <a:ext cx="2068236" cy="434975"/>
          </a:xfrm>
        </p:spPr>
        <p:txBody>
          <a:bodyPr/>
          <a:lstStyle/>
          <a:p>
            <a:r>
              <a:rPr lang="en-US" dirty="0"/>
              <a:t>ZR2-CSC-F1032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6906986" y="6645729"/>
            <a:ext cx="1306285" cy="15286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597243" y="2992439"/>
            <a:ext cx="581982" cy="223270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0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Push Fit: </a:t>
            </a:r>
          </a:p>
          <a:p>
            <a:r>
              <a:rPr lang="en-US" dirty="0"/>
              <a:t>ZR2-MMD-HNG-PR1032 into ZR2-MMD-HNG-BODY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" b="2494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28883" y="7956842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ZR2-MMD-HNG-BODY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58411" y="2018230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ZR2-MMD-HNG-PR1032</a:t>
            </a:r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274234773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737375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ZR2-MMD-HNG-PR1032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7580033" y="7037614"/>
            <a:ext cx="1874210" cy="11367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2"/>
          </p:cNvCxnSpPr>
          <p:nvPr/>
        </p:nvCxnSpPr>
        <p:spPr>
          <a:xfrm>
            <a:off x="6083986" y="2453205"/>
            <a:ext cx="1618133" cy="71914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2"/>
          </p:cNvCxnSpPr>
          <p:nvPr/>
        </p:nvCxnSpPr>
        <p:spPr>
          <a:xfrm flipH="1">
            <a:off x="9568543" y="3172350"/>
            <a:ext cx="1610682" cy="149762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803719" y="3445817"/>
            <a:ext cx="0" cy="8490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43701" y="8391817"/>
            <a:ext cx="520881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Finish SPI C2 – 400 Grit</a:t>
            </a:r>
          </a:p>
          <a:p>
            <a:r>
              <a:rPr lang="en-US" dirty="0"/>
              <a:t>Internal Finish SPI C1/Non Expensive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48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b="1" dirty="0"/>
              <a:t>ZR2-PCK-TRA</a:t>
            </a:r>
            <a:br>
              <a:rPr lang="en-US" b="1" dirty="0"/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6210" y="8836023"/>
            <a:ext cx="503211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Finish: Based On Polystyrene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737" y="2555875"/>
            <a:ext cx="8494126" cy="6091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36" y="155552"/>
            <a:ext cx="2107051" cy="4801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Sub-Assembly</a:t>
            </a:r>
          </a:p>
        </p:txBody>
      </p:sp>
    </p:spTree>
    <p:extLst>
      <p:ext uri="{BB962C8B-B14F-4D97-AF65-F5344CB8AC3E}">
        <p14:creationId xmlns:p14="http://schemas.microsoft.com/office/powerpoint/2010/main" val="3327531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 preferRelativeResize="0">
            <a:picLocks noGrp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119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  <a:p>
            <a:r>
              <a:rPr lang="en-US" dirty="0"/>
              <a:t>Put PCB into bottom tray i.e.</a:t>
            </a:r>
          </a:p>
          <a:p>
            <a:r>
              <a:rPr lang="en-US" dirty="0"/>
              <a:t>ZR2-PCK-E1-PCB  into ZR2-PCK-TRA-BOT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28883" y="7956842"/>
            <a:ext cx="2178103" cy="434975"/>
          </a:xfrm>
        </p:spPr>
        <p:txBody>
          <a:bodyPr/>
          <a:lstStyle/>
          <a:p>
            <a:r>
              <a:rPr lang="en-US" dirty="0"/>
              <a:t>ZR2-PCK-TRA-BOT</a:t>
            </a:r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489639264"/>
              </p:ext>
            </p:extLst>
          </p:nvPr>
        </p:nvGraphicFramePr>
        <p:xfrm>
          <a:off x="0" y="0"/>
          <a:ext cx="453632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ZR2-PCK-TRA-E1-ASSM3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ZR2-PCK-TRA-E1-ASSM4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</a:t>
                      </a:r>
                      <a:r>
                        <a:rPr lang="en-US" b="0" baseline="0" dirty="0"/>
                        <a:t>-ASSM2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557462"/>
            <a:ext cx="2068236" cy="434975"/>
          </a:xfrm>
        </p:spPr>
        <p:txBody>
          <a:bodyPr/>
          <a:lstStyle/>
          <a:p>
            <a:r>
              <a:rPr lang="en-US" dirty="0"/>
              <a:t>ZR2-PCK-E1-PCB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6906986" y="6645729"/>
            <a:ext cx="1306285" cy="15286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51700" y="2992439"/>
            <a:ext cx="3927525" cy="101685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08884" y="8391817"/>
            <a:ext cx="581315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PCB is not dimensioned exactly</a:t>
            </a:r>
          </a:p>
        </p:txBody>
      </p:sp>
    </p:spTree>
    <p:extLst>
      <p:ext uri="{BB962C8B-B14F-4D97-AF65-F5344CB8AC3E}">
        <p14:creationId xmlns:p14="http://schemas.microsoft.com/office/powerpoint/2010/main" val="3393735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" b="328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 </a:t>
            </a:r>
          </a:p>
          <a:p>
            <a:r>
              <a:rPr lang="en-US" dirty="0"/>
              <a:t>Insert Tray 1 onto previous assembly i.e. </a:t>
            </a:r>
          </a:p>
          <a:p>
            <a:r>
              <a:rPr lang="en-US" dirty="0"/>
              <a:t>ZR2-PCK-TRA-TOP onto ZR2-PCK-E1-ASSM3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28883" y="7956842"/>
            <a:ext cx="2178103" cy="434975"/>
          </a:xfrm>
        </p:spPr>
        <p:txBody>
          <a:bodyPr/>
          <a:lstStyle/>
          <a:p>
            <a:r>
              <a:rPr lang="en-US" dirty="0"/>
              <a:t>ZR2-PCK-E1-ASSM3</a:t>
            </a:r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196942588"/>
              </p:ext>
            </p:extLst>
          </p:nvPr>
        </p:nvGraphicFramePr>
        <p:xfrm>
          <a:off x="0" y="0"/>
          <a:ext cx="4536325" cy="175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b="1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ZR2-PCK-TRA-E1-ASSM3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ZR2-PCK-TRA-E1-ASSM4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</a:t>
                      </a:r>
                      <a:r>
                        <a:rPr lang="en-US" baseline="0" dirty="0"/>
                        <a:t>-ASSM2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557462"/>
            <a:ext cx="2068236" cy="434975"/>
          </a:xfrm>
        </p:spPr>
        <p:txBody>
          <a:bodyPr/>
          <a:lstStyle/>
          <a:p>
            <a:r>
              <a:rPr lang="en-US" dirty="0"/>
              <a:t>ZR2-PCK-TRA-TOP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6906986" y="6645729"/>
            <a:ext cx="1306285" cy="15286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105292" y="2992439"/>
            <a:ext cx="1073933" cy="132165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886698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5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b="1" dirty="0"/>
              <a:t>ZR2-ASSM2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94" y="2555875"/>
            <a:ext cx="5611612" cy="6091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536" y="155552"/>
            <a:ext cx="4291584" cy="4801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Final Motor Module Assembly</a:t>
            </a:r>
          </a:p>
        </p:txBody>
      </p:sp>
    </p:spTree>
    <p:extLst>
      <p:ext uri="{BB962C8B-B14F-4D97-AF65-F5344CB8AC3E}">
        <p14:creationId xmlns:p14="http://schemas.microsoft.com/office/powerpoint/2010/main" val="856893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b="1037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Slide ZR2-MMD-HNG-ASSM1 to position as shown and screw 2  ZR2-MMD-RPS-ASSM1  to Module Assembly ZR2-MMD-ASSM5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264096" y="3121487"/>
            <a:ext cx="2522817" cy="613411"/>
          </a:xfrm>
        </p:spPr>
        <p:txBody>
          <a:bodyPr/>
          <a:lstStyle/>
          <a:p>
            <a:r>
              <a:rPr lang="en-US" dirty="0"/>
              <a:t>ZR2-MMD-HNG-ASSM1</a:t>
            </a:r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577221353"/>
              </p:ext>
            </p:extLst>
          </p:nvPr>
        </p:nvGraphicFramePr>
        <p:xfrm>
          <a:off x="0" y="0"/>
          <a:ext cx="4536325" cy="175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1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b="0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ZR2-PCK-TRA-E1-ASSM3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ZR2-PCK-TRA-E1-ASSM4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</a:t>
                      </a:r>
                      <a:r>
                        <a:rPr lang="en-US" b="1" baseline="0" dirty="0">
                          <a:highlight>
                            <a:srgbClr val="FFFF00"/>
                          </a:highlight>
                        </a:rPr>
                        <a:t>-ASSM2</a:t>
                      </a:r>
                      <a:endParaRPr lang="en-US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0105292" y="4784077"/>
            <a:ext cx="2068236" cy="434975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ZR2-MMD-ASSM5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5786913" y="2904929"/>
            <a:ext cx="1223487" cy="5232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9599776" y="4962144"/>
            <a:ext cx="505516" cy="10868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184381" y="6438858"/>
            <a:ext cx="2522817" cy="613411"/>
          </a:xfrm>
        </p:spPr>
        <p:txBody>
          <a:bodyPr/>
          <a:lstStyle/>
          <a:p>
            <a:r>
              <a:rPr lang="en-US" dirty="0"/>
              <a:t>ZR2-MMD-RPS-ASSM1</a:t>
            </a:r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4707198" y="6222300"/>
            <a:ext cx="1223487" cy="5232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0278783" y="7751785"/>
            <a:ext cx="2522817" cy="343703"/>
          </a:xfrm>
        </p:spPr>
        <p:txBody>
          <a:bodyPr/>
          <a:lstStyle/>
          <a:p>
            <a:r>
              <a:rPr lang="en-US" dirty="0"/>
              <a:t>ZR2-MMD-RPS-ASSM1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10838689" y="6745564"/>
            <a:ext cx="498156" cy="10062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46831" y="3428193"/>
            <a:ext cx="23446" cy="956238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5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b="1" dirty="0"/>
              <a:t>ZR2-MMD-RTP</a:t>
            </a:r>
            <a:br>
              <a:rPr lang="en-US" b="1" dirty="0"/>
            </a:b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37" y="2724944"/>
            <a:ext cx="5419725" cy="5753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463553" y="8595957"/>
            <a:ext cx="503211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Finish: SPI C2 – 400 Grit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36" y="155552"/>
            <a:ext cx="2107051" cy="4801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Sub-Assembly</a:t>
            </a:r>
          </a:p>
        </p:txBody>
      </p:sp>
    </p:spTree>
    <p:extLst>
      <p:ext uri="{BB962C8B-B14F-4D97-AF65-F5344CB8AC3E}">
        <p14:creationId xmlns:p14="http://schemas.microsoft.com/office/powerpoint/2010/main" val="3611982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" b="84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Push Fit: </a:t>
            </a:r>
          </a:p>
          <a:p>
            <a:r>
              <a:rPr lang="en-US" dirty="0"/>
              <a:t>ZR2-MMD-RTP-PR1032 into ZR2-MMD-RTP-BODY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948309" y="7388699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ZR2-MMD-RTP-BODY</a:t>
            </a:r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226107598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737375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ZR2-MMD-RTP-PR1032</a:t>
            </a:r>
          </a:p>
        </p:txBody>
      </p:sp>
      <p:cxnSp>
        <p:nvCxnSpPr>
          <p:cNvPr id="18" name="Straight Connector 17"/>
          <p:cNvCxnSpPr>
            <a:stCxn id="12" idx="2"/>
          </p:cNvCxnSpPr>
          <p:nvPr/>
        </p:nvCxnSpPr>
        <p:spPr>
          <a:xfrm flipH="1">
            <a:off x="10373884" y="3172350"/>
            <a:ext cx="805341" cy="21045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164112" y="5416549"/>
            <a:ext cx="1009701" cy="3810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1"/>
          </p:cNvCxnSpPr>
          <p:nvPr/>
        </p:nvCxnSpPr>
        <p:spPr>
          <a:xfrm flipH="1" flipV="1">
            <a:off x="7543800" y="6794964"/>
            <a:ext cx="1404509" cy="81122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1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b="1" dirty="0"/>
              <a:t>ZR2-MMD-RPS</a:t>
            </a:r>
            <a:br>
              <a:rPr lang="en-US" b="1" dirty="0"/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6210" y="8836023"/>
            <a:ext cx="503211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Finish: SPI C2 – 400 Grit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29" y="2555875"/>
            <a:ext cx="5827142" cy="6091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36" y="155552"/>
            <a:ext cx="2107051" cy="4801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Sub-Assembly</a:t>
            </a:r>
          </a:p>
        </p:txBody>
      </p:sp>
    </p:spTree>
    <p:extLst>
      <p:ext uri="{BB962C8B-B14F-4D97-AF65-F5344CB8AC3E}">
        <p14:creationId xmlns:p14="http://schemas.microsoft.com/office/powerpoint/2010/main" val="171110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" b="232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Screw Fit: </a:t>
            </a:r>
          </a:p>
          <a:p>
            <a:r>
              <a:rPr lang="en-US" dirty="0"/>
              <a:t>ZR2-MMD-RPS-F1032  into ZR2-MMD-RPS-BODY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585520" y="8135278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ZR2-MMD-RPS-BODY</a:t>
            </a:r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245575275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dirty="0"/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737375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ZR2-MMD-RPS-F1032</a:t>
            </a:r>
          </a:p>
        </p:txBody>
      </p:sp>
      <p:cxnSp>
        <p:nvCxnSpPr>
          <p:cNvPr id="16" name="Straight Connector 15"/>
          <p:cNvCxnSpPr>
            <a:stCxn id="9" idx="0"/>
          </p:cNvCxnSpPr>
          <p:nvPr/>
        </p:nvCxnSpPr>
        <p:spPr>
          <a:xfrm flipV="1">
            <a:off x="6011095" y="6825345"/>
            <a:ext cx="1848801" cy="130993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2"/>
          </p:cNvCxnSpPr>
          <p:nvPr/>
        </p:nvCxnSpPr>
        <p:spPr>
          <a:xfrm flipH="1">
            <a:off x="10058400" y="3172350"/>
            <a:ext cx="1120825" cy="195014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593992" y="5040633"/>
            <a:ext cx="3052237" cy="3759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Curved Down Arrow 24"/>
          <p:cNvSpPr/>
          <p:nvPr/>
        </p:nvSpPr>
        <p:spPr>
          <a:xfrm>
            <a:off x="10468395" y="4748769"/>
            <a:ext cx="984955" cy="1273629"/>
          </a:xfrm>
          <a:prstGeom prst="curvedDownArrow">
            <a:avLst>
              <a:gd name="adj1" fmla="val 5292"/>
              <a:gd name="adj2" fmla="val 50000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b="1" dirty="0"/>
              <a:t>ZR2-MMD-QRK</a:t>
            </a:r>
            <a:br>
              <a:rPr lang="en-US" b="1" dirty="0"/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65581" y="8733270"/>
            <a:ext cx="503211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Finish: SPI C3 OR LOWER FOR CASINGS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72" y="2115003"/>
            <a:ext cx="6271655" cy="6091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36" y="155552"/>
            <a:ext cx="2107051" cy="4801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Sub-Assembly</a:t>
            </a:r>
          </a:p>
        </p:txBody>
      </p:sp>
    </p:spTree>
    <p:extLst>
      <p:ext uri="{BB962C8B-B14F-4D97-AF65-F5344CB8AC3E}">
        <p14:creationId xmlns:p14="http://schemas.microsoft.com/office/powerpoint/2010/main" val="240643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r="4186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Insert: </a:t>
            </a:r>
          </a:p>
          <a:p>
            <a:r>
              <a:rPr lang="en-US" dirty="0"/>
              <a:t>Slide Motor and PCB assembly into Quark housing i.e.ZR2-MMD-QRK-E1-ASSM3 into  ZR2-MMD-QRK-M-CMD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585520" y="8135278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ZR2-MMD-QRK-M-CMD</a:t>
            </a:r>
          </a:p>
          <a:p>
            <a:pPr algn="ctr"/>
            <a:endParaRPr lang="en-US" dirty="0"/>
          </a:p>
        </p:txBody>
      </p:sp>
      <p:graphicFrame>
        <p:nvGraphicFramePr>
          <p:cNvPr id="11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93618821"/>
              </p:ext>
            </p:extLst>
          </p:nvPr>
        </p:nvGraphicFramePr>
        <p:xfrm>
          <a:off x="0" y="0"/>
          <a:ext cx="4536325" cy="96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 -</a:t>
                      </a:r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Assm</a:t>
                      </a:r>
                      <a:r>
                        <a:rPr lang="en-US" baseline="0" dirty="0"/>
                        <a:t> #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ZR2-MMD-HNG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ZR2-MMD-HNG-ASSM1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ZR2-MMD-RTP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ZR2-MMD-RTP-ASSM1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0" dirty="0"/>
                        <a:t>ZR2-MMD-RPS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7"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ZR2-MMD-QRK-ASSM1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ZR2-MMD-QRK-ASSM6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ZR2-MMD-QRK-ASSM7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 rowSpan="5">
                  <a:txBody>
                    <a:bodyPr/>
                    <a:lstStyle/>
                    <a:p>
                      <a:r>
                        <a:rPr lang="en-US" b="0" dirty="0"/>
                        <a:t>ZR2-MMD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ZR2-MMD-ASSM3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ZR2-MMD-ASSM5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r>
                        <a:rPr lang="en-US" dirty="0"/>
                        <a:t>ZR2-PCK-TRA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ZR2-PCK-BOX-ASSM2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ZR2-WHL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ZR2-WHL-ASSM1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ZR2-TLE-POD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ZR2-TLE-POD-ASSM1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ZR2-CSC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ZR2-MMD-RPS-ASSM1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9753650" y="2737375"/>
            <a:ext cx="2851150" cy="434975"/>
          </a:xfrm>
        </p:spPr>
        <p:txBody>
          <a:bodyPr/>
          <a:lstStyle/>
          <a:p>
            <a:pPr algn="ctr"/>
            <a:r>
              <a:rPr lang="en-US" dirty="0"/>
              <a:t>ZR2-MMD-QRK-E1-ASSM3</a:t>
            </a:r>
          </a:p>
        </p:txBody>
      </p:sp>
      <p:cxnSp>
        <p:nvCxnSpPr>
          <p:cNvPr id="16" name="Straight Connector 15"/>
          <p:cNvCxnSpPr>
            <a:stCxn id="9" idx="0"/>
          </p:cNvCxnSpPr>
          <p:nvPr/>
        </p:nvCxnSpPr>
        <p:spPr>
          <a:xfrm flipV="1">
            <a:off x="6011095" y="6988629"/>
            <a:ext cx="1240605" cy="114664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2"/>
          </p:cNvCxnSpPr>
          <p:nvPr/>
        </p:nvCxnSpPr>
        <p:spPr>
          <a:xfrm flipH="1">
            <a:off x="10058400" y="3172350"/>
            <a:ext cx="1120825" cy="195014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45" y="7968343"/>
            <a:ext cx="1464755" cy="1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4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1185</Words>
  <Application>Microsoft Office PowerPoint</Application>
  <PresentationFormat>A3 Paper (297x420 mm)</PresentationFormat>
  <Paragraphs>785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Storyboard Layouts</vt:lpstr>
      <vt:lpstr>Custom Design</vt:lpstr>
      <vt:lpstr>Ziro Assembly Document</vt:lpstr>
      <vt:lpstr>ZR2-MMD-HNG</vt:lpstr>
      <vt:lpstr>PowerPoint Presentation</vt:lpstr>
      <vt:lpstr>ZR2-MMD-RTP </vt:lpstr>
      <vt:lpstr>PowerPoint Presentation</vt:lpstr>
      <vt:lpstr>ZR2-MMD-RPS </vt:lpstr>
      <vt:lpstr>PowerPoint Presentation</vt:lpstr>
      <vt:lpstr>ZR2-MMD-QRK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ZR2-MMD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ZR2-WHL </vt:lpstr>
      <vt:lpstr>PowerPoint Presentation</vt:lpstr>
      <vt:lpstr>ZR2-TLE-POD </vt:lpstr>
      <vt:lpstr>PowerPoint Presentation</vt:lpstr>
      <vt:lpstr>ZR2-CSC </vt:lpstr>
      <vt:lpstr>PowerPoint Presentation</vt:lpstr>
      <vt:lpstr>ZR2-PCK-TRA </vt:lpstr>
      <vt:lpstr>PowerPoint Presentation</vt:lpstr>
      <vt:lpstr>PowerPoint Presentation</vt:lpstr>
      <vt:lpstr>ZR2-ASSM2 </vt:lpstr>
      <vt:lpstr>PowerPoint Presentation</vt:lpstr>
    </vt:vector>
  </TitlesOfParts>
  <Manager>Tanuj Siddharth</Manager>
  <Company>ZeroUI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ZR2-MMD-HNG-ASSM1</dc:title>
  <dc:subject>Ziro - Assembly Files</dc:subject>
  <dc:creator>Tanuj Siddharth</dc:creator>
  <cp:keywords>BOM</cp:keywords>
  <cp:lastModifiedBy>Nikhil Jali</cp:lastModifiedBy>
  <cp:revision>45</cp:revision>
  <dcterms:created xsi:type="dcterms:W3CDTF">2016-11-02T02:30:23Z</dcterms:created>
  <dcterms:modified xsi:type="dcterms:W3CDTF">2016-11-03T00:47:11Z</dcterms:modified>
</cp:coreProperties>
</file>